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4C39F-01F2-A8B0-7D61-CE01BE7F82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33747-71FF-CC8A-4D20-8E9B5BD209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64AA2-25A5-CAED-6713-02327704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C8716-855B-B272-69D3-4C9A7235B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33871-FD23-1C90-B72C-BF4ED582C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4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D9DD8-230D-458C-3201-C6D1FAD29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90A035-B56F-DDED-2493-252925102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B9209-A26F-AA9C-87DC-F164CF74D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531AD-C6D2-5E31-A152-7073798D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D995A-ACB6-9865-69AC-7E9AEA4BB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757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19DA4D-0CFA-E2EC-B269-E5BAC9F463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742D2-2FF1-7552-4BC6-BFF118C583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A1E07-F622-DBC0-CCDA-689F5B9C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2F77B-EF19-CD1D-00C0-9BFB29A77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AAF9E-6345-C74D-9130-9B42FD2C4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637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A9566-5986-7FE8-FFDD-2578E5D35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A2DD2-E638-2D3F-9956-77B26BDBF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C1B03-AD1D-0F23-F38B-45B4D82BC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860AD-6CAE-0E0C-4410-2B1832269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2EE04-799A-D8B1-3EFF-BB6D5FFA8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607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EB4B1-190A-80B8-724C-7C97301F2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01B76D-DA90-9D3B-3238-062759A01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D97F70-F4B0-EFCC-9574-F4AA0B685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DDB46-B1FC-0DBF-82A0-555C309D0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A8422-2749-B7F9-1DB4-0156A3D50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78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3A06F-8ADB-2725-A24D-1296CF85F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29554-ED75-E14A-B510-AA5896185F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C06CB6-151D-0BA8-CF5F-B7D39439A3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06710-E31E-F2A2-1B13-68686C096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D05AB6-1A1A-67C5-2935-46F177C61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FF217-CDCA-254B-0578-DA9EA9CE8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016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7F570-D351-1FC4-85D2-9A346E13F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9F2284-D02F-FF8E-ED06-E331D53ED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467B9C-4CBD-DDAA-E04D-3A7902943C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1E9372-239B-2708-A797-33AC673E29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D5AFED-1C63-335E-E9FA-2B832DF8D6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E52E30-F8DF-81F7-4872-A7E76E1FA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94C704-FE37-DF5B-6A64-2DC0F5FDE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FE99D8-3147-AEF0-2A9A-9C90A86B1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64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D36AE-483C-7AD0-264D-16BCB22AF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D0F87-536F-514D-72C6-89D67EFAC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F64993-FB6C-7820-CF6C-FB1EF8BBD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5E144A-46CC-44ED-8295-82025BAE0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10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97D97D-AE90-B41B-92EA-F9BD3B359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68FAAB-79B5-F024-8156-117E316A8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7DD43-B1A5-02A4-7E53-7B0A2C34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140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F5B4-92A7-842F-D09D-A500C0553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391E1-B50D-7D72-C4D3-D76A92149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D9F6D-EB48-EBCD-4F00-C3ABB3187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041069-F14E-67B2-F652-26A5B0431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30F17C-9724-EF24-19F0-98BDB8A06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CB1233-8D15-D71C-DC4C-68A2D9AC8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4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E61AE-715F-BCA0-86D2-FE712C8F4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8156B7-6962-30CE-FBA0-A6E12C56D0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2257CF-A9DA-1CA5-65F6-24FBAFB82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D4DA4-FF26-C0B9-DE91-D3178817A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2756B5-2D15-3802-C146-2468AD4C5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BB108-F1F8-213E-9F83-94685C846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606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2EEDE8-66E1-C81A-61F3-3B407CD80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3F9F7-08F0-AFF0-A178-8381E4E10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96B9C-55B7-9B60-495E-8A8294BF6A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95386F-3975-4002-A3A7-4389DBDCE25A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43821-4E80-B83D-309D-9FFED9B88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8748E-1B1A-6BA6-2E89-10952CA4B8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80E476-5838-4BB2-82B2-9892CBFA2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5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6DBFEB-BA3D-5DC2-FB39-290F91ADA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629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AB3328-32BD-124B-2A0C-39064EA30A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979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02D937-C234-3177-9680-8B6358123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065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181BF6-5BC2-AC7A-2355-E4EAD9B77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100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EBE45C-69DA-363B-368E-07CB33E8B6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62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DDAFE4-BD14-C67D-2DD6-38B014A32C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092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318A12-C0CD-2410-420D-44F63B5A3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730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86B3C6-1693-CBCE-2BA8-B746DCB73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25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AAF3D9-9777-4659-BE53-A61517231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12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5060E1-EFA5-5AF0-2DAB-C838CB0F8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07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1D2EB3-C633-DD4F-CE74-136EC5C51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8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830B3E-B66D-14F5-561C-EC2F553C0F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433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AB57DB-6804-B723-CEE7-4A5E7F65A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000"/>
            <a:ext cx="12192000" cy="61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804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Brooks, Elisha</dc:creator>
  <cp:lastModifiedBy>Brooks, Elisha</cp:lastModifiedBy>
  <cp:revision>1</cp:revision>
  <dcterms:created xsi:type="dcterms:W3CDTF">2025-06-26T15:26:57Z</dcterms:created>
  <dcterms:modified xsi:type="dcterms:W3CDTF">2025-06-26T15:26:57Z</dcterms:modified>
</cp:coreProperties>
</file>

<file path=docProps/thumbnail.jpeg>
</file>